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08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43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83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84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93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96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27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686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2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49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30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35692-0809-4AF3-BE06-49D10603B2D1}" type="datetimeFigureOut">
              <a:rPr lang="zh-TW" altLang="en-US" smtClean="0"/>
              <a:t>2021/3/10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465E3-FFD6-484C-9273-F9A4517DCC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95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3568" y="323294"/>
            <a:ext cx="4003589" cy="541680"/>
          </a:xfrm>
        </p:spPr>
        <p:txBody>
          <a:bodyPr>
            <a:normAutofit/>
          </a:bodyPr>
          <a:lstStyle/>
          <a:p>
            <a:r>
              <a:rPr lang="en-US" altLang="zh-TW" sz="1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  <a:r>
              <a:rPr lang="zh-TW" altLang="en-US" sz="1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</a:t>
            </a:r>
            <a:r>
              <a:rPr lang="zh-TW" altLang="en-US" sz="1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教師社群</a:t>
            </a:r>
            <a:endPara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【</a:t>
            </a:r>
            <a:r>
              <a:rPr lang="zh-TW" altLang="en-US" dirty="0" smtClean="0"/>
              <a:t>召集人姓名</a:t>
            </a:r>
            <a:r>
              <a:rPr lang="en-US" altLang="zh-TW" dirty="0" smtClean="0"/>
              <a:t>】</a:t>
            </a:r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524000" y="2362200"/>
            <a:ext cx="9144000" cy="904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社群名稱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790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執行方式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分享</a:t>
            </a:r>
            <a:r>
              <a:rPr lang="zh-TW" altLang="zh-TW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執行方式</a:t>
            </a:r>
            <a:r>
              <a:rPr lang="zh-TW" altLang="en-US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如何</a:t>
            </a:r>
            <a:r>
              <a:rPr lang="zh-TW" altLang="zh-TW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達成</a:t>
            </a:r>
            <a:r>
              <a:rPr lang="zh-TW" altLang="zh-TW" dirty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社群目標</a:t>
            </a:r>
            <a:endParaRPr lang="zh-TW" altLang="en-US" dirty="0">
              <a:solidFill>
                <a:schemeClr val="bg2">
                  <a:lumMod val="7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033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成果亮點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分</a:t>
            </a:r>
            <a:r>
              <a:rPr lang="zh-TW" altLang="en-US" dirty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享</a:t>
            </a:r>
            <a:r>
              <a:rPr lang="zh-TW" altLang="zh-TW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社</a:t>
            </a:r>
            <a:r>
              <a:rPr lang="zh-TW" altLang="zh-TW" dirty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群成果與</a:t>
            </a:r>
            <a:r>
              <a:rPr lang="zh-TW" altLang="zh-TW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學術</a:t>
            </a:r>
            <a:r>
              <a:rPr lang="zh-TW" altLang="en-US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之間的</a:t>
            </a:r>
            <a:r>
              <a:rPr lang="zh-TW" altLang="zh-TW" dirty="0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連結性</a:t>
            </a:r>
            <a:endParaRPr lang="zh-TW" altLang="en-US" dirty="0">
              <a:solidFill>
                <a:schemeClr val="bg2">
                  <a:lumMod val="7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0132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執行檢討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>
                <a:solidFill>
                  <a:schemeClr val="bg2">
                    <a:lumMod val="7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分享此次社群執行的過程中的收穫及建議</a:t>
            </a:r>
            <a:endParaRPr lang="zh-TW" altLang="en-US" dirty="0">
              <a:solidFill>
                <a:schemeClr val="bg2">
                  <a:lumMod val="7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738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49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Adobe 繁黑體 Std B</vt:lpstr>
      <vt:lpstr>微軟正黑體</vt:lpstr>
      <vt:lpstr>新細明體</vt:lpstr>
      <vt:lpstr>Arial</vt:lpstr>
      <vt:lpstr>Calibri</vt:lpstr>
      <vt:lpstr>Calibri Light</vt:lpstr>
      <vt:lpstr>Office 佈景主題</vt:lpstr>
      <vt:lpstr>110年度教師社群</vt:lpstr>
      <vt:lpstr>執行方式</vt:lpstr>
      <vt:lpstr>成果亮點</vt:lpstr>
      <vt:lpstr>執行檢討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109年度教師社群</dc:title>
  <dc:creator>謝豐吉</dc:creator>
  <cp:lastModifiedBy>謝豐吉</cp:lastModifiedBy>
  <cp:revision>4</cp:revision>
  <dcterms:created xsi:type="dcterms:W3CDTF">2020-03-24T08:48:17Z</dcterms:created>
  <dcterms:modified xsi:type="dcterms:W3CDTF">2021-03-10T07:01:33Z</dcterms:modified>
</cp:coreProperties>
</file>